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71" r:id="rId3"/>
    <p:sldId id="272" r:id="rId4"/>
    <p:sldId id="273" r:id="rId5"/>
    <p:sldId id="264" r:id="rId6"/>
    <p:sldId id="263" r:id="rId7"/>
    <p:sldId id="265" r:id="rId8"/>
    <p:sldId id="269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84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84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23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83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15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39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81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74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12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56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ACCC8-4EA6-44A7-BFC1-4EC36B92C715}" type="datetimeFigureOut">
              <a:rPr lang="zh-TW" altLang="en-US" smtClean="0"/>
              <a:pPr/>
              <a:t>2017/10/13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8B616-3595-4074-B5F5-BD4C639A5B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26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4CF8FB-9BF3-4AC9-8F5C-B2AFD9E9FBFE}"/>
              </a:ext>
            </a:extLst>
          </p:cNvPr>
          <p:cNvSpPr/>
          <p:nvPr/>
        </p:nvSpPr>
        <p:spPr>
          <a:xfrm>
            <a:off x="1" y="-1"/>
            <a:ext cx="12192000" cy="513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C01F83-2792-43CB-ACC7-B31461AC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97958"/>
          <a:stretch/>
        </p:blipFill>
        <p:spPr>
          <a:xfrm>
            <a:off x="196745" y="761119"/>
            <a:ext cx="7883800" cy="5425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621C19-B9DB-474A-ABBB-A4DC8AF196B2}"/>
              </a:ext>
            </a:extLst>
          </p:cNvPr>
          <p:cNvSpPr/>
          <p:nvPr/>
        </p:nvSpPr>
        <p:spPr>
          <a:xfrm>
            <a:off x="3462817" y="1320266"/>
            <a:ext cx="2129571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主選單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什麼是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COCOAR2+</a:t>
            </a:r>
          </a:p>
          <a:p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”+”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移除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89DECE-3760-4323-A7D5-2D389D15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516" y="691300"/>
            <a:ext cx="2006002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E1EEBE-3ECB-4787-8B43-36EAC5B70A98}"/>
              </a:ext>
            </a:extLst>
          </p:cNvPr>
          <p:cNvSpPr/>
          <p:nvPr/>
        </p:nvSpPr>
        <p:spPr>
          <a:xfrm>
            <a:off x="5819696" y="1843321"/>
            <a:ext cx="2865793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由於後來按鈕拿掉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看起來有點空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因此縮小白色區塊間間距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FFF9054-6A1C-44ED-9A71-5CFCDA8054A6}"/>
              </a:ext>
            </a:extLst>
          </p:cNvPr>
          <p:cNvCxnSpPr>
            <a:cxnSpLocks/>
          </p:cNvCxnSpPr>
          <p:nvPr/>
        </p:nvCxnSpPr>
        <p:spPr>
          <a:xfrm>
            <a:off x="8462211" y="2168672"/>
            <a:ext cx="1772652" cy="37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B427595-4EA9-4B5E-B013-A4D5D12B6015}"/>
              </a:ext>
            </a:extLst>
          </p:cNvPr>
          <p:cNvCxnSpPr>
            <a:cxnSpLocks/>
          </p:cNvCxnSpPr>
          <p:nvPr/>
        </p:nvCxnSpPr>
        <p:spPr>
          <a:xfrm>
            <a:off x="8398042" y="2354648"/>
            <a:ext cx="2045369" cy="176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1EDBD95-D239-4C4F-844E-2FB3DE4DB28C}"/>
              </a:ext>
            </a:extLst>
          </p:cNvPr>
          <p:cNvCxnSpPr>
            <a:cxnSpLocks/>
          </p:cNvCxnSpPr>
          <p:nvPr/>
        </p:nvCxnSpPr>
        <p:spPr>
          <a:xfrm>
            <a:off x="8185023" y="2443457"/>
            <a:ext cx="2392494" cy="3012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C5053A60-6FB8-444D-9FA6-09604E0A7AD2}"/>
              </a:ext>
            </a:extLst>
          </p:cNvPr>
          <p:cNvSpPr/>
          <p:nvPr/>
        </p:nvSpPr>
        <p:spPr>
          <a:xfrm>
            <a:off x="9574516" y="2473609"/>
            <a:ext cx="2006002" cy="18287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02DC0E-E080-41F1-A349-D7B4D976D4D4}"/>
              </a:ext>
            </a:extLst>
          </p:cNvPr>
          <p:cNvSpPr/>
          <p:nvPr/>
        </p:nvSpPr>
        <p:spPr>
          <a:xfrm>
            <a:off x="9574516" y="4053381"/>
            <a:ext cx="2006002" cy="18287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AF1DE75-E6D3-485E-88A3-574E68AFC22B}"/>
              </a:ext>
            </a:extLst>
          </p:cNvPr>
          <p:cNvSpPr/>
          <p:nvPr/>
        </p:nvSpPr>
        <p:spPr>
          <a:xfrm>
            <a:off x="9574516" y="5325537"/>
            <a:ext cx="2006002" cy="18287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3893C670-699F-44E7-894F-8A83A18FE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7" y="2949184"/>
            <a:ext cx="3965258" cy="22790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5DF1CB47-0EC3-4144-965C-42B35E39F8AC}"/>
              </a:ext>
            </a:extLst>
          </p:cNvPr>
          <p:cNvSpPr/>
          <p:nvPr/>
        </p:nvSpPr>
        <p:spPr>
          <a:xfrm>
            <a:off x="2989574" y="1230578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04D668B-B44E-46E1-9028-39D1AC83174D}"/>
              </a:ext>
            </a:extLst>
          </p:cNvPr>
          <p:cNvSpPr/>
          <p:nvPr/>
        </p:nvSpPr>
        <p:spPr>
          <a:xfrm>
            <a:off x="6008172" y="1361341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74854AD-EED1-4321-ABA9-7555D1EA1949}"/>
              </a:ext>
            </a:extLst>
          </p:cNvPr>
          <p:cNvSpPr/>
          <p:nvPr/>
        </p:nvSpPr>
        <p:spPr>
          <a:xfrm>
            <a:off x="30883" y="2131671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B628B517-E2BE-44DA-90BD-66700119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791" y="5513675"/>
            <a:ext cx="2985673" cy="128519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ED7328F2-4B6D-48EE-BEB5-E46CC190A045}"/>
              </a:ext>
            </a:extLst>
          </p:cNvPr>
          <p:cNvSpPr/>
          <p:nvPr/>
        </p:nvSpPr>
        <p:spPr>
          <a:xfrm>
            <a:off x="412705" y="3529271"/>
            <a:ext cx="1031924" cy="742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22D42A6-AA89-4D39-BA5F-42A6E265E8C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444629" y="3900423"/>
            <a:ext cx="1274508" cy="183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FBD5C54-F4B5-42D2-8DAB-DF7D849337DE}"/>
              </a:ext>
            </a:extLst>
          </p:cNvPr>
          <p:cNvSpPr/>
          <p:nvPr/>
        </p:nvSpPr>
        <p:spPr>
          <a:xfrm>
            <a:off x="2576240" y="5752702"/>
            <a:ext cx="1031924" cy="742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8C1F623-370F-438B-A6D9-C34DF40117E7}"/>
              </a:ext>
            </a:extLst>
          </p:cNvPr>
          <p:cNvSpPr/>
          <p:nvPr/>
        </p:nvSpPr>
        <p:spPr>
          <a:xfrm>
            <a:off x="504126" y="1930445"/>
            <a:ext cx="2865793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客戶覺得不太像可以點的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希望跟目前</a:t>
            </a:r>
            <a:r>
              <a:rPr lang="zh-TW" altLang="en-US" sz="1600" u="sng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最新消息頁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一樣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滑過去會有變色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/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遮罩效果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6E87FBD0-552E-4BEC-89C6-EDF046B18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675" y="3465176"/>
            <a:ext cx="2569125" cy="2043239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120919C9-45D8-4DD9-931D-037FEE559797}"/>
              </a:ext>
            </a:extLst>
          </p:cNvPr>
          <p:cNvSpPr/>
          <p:nvPr/>
        </p:nvSpPr>
        <p:spPr>
          <a:xfrm>
            <a:off x="4906905" y="3008341"/>
            <a:ext cx="2865793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表單文字更換 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(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如下頁說明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)</a:t>
            </a: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41F592D1-520A-49ED-8EB0-10399AA5F19D}"/>
              </a:ext>
            </a:extLst>
          </p:cNvPr>
          <p:cNvSpPr/>
          <p:nvPr/>
        </p:nvSpPr>
        <p:spPr>
          <a:xfrm>
            <a:off x="4384412" y="2876959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25DBFEE-89FE-4BEF-B185-E9842037CDE2}"/>
              </a:ext>
            </a:extLst>
          </p:cNvPr>
          <p:cNvCxnSpPr>
            <a:cxnSpLocks/>
          </p:cNvCxnSpPr>
          <p:nvPr/>
        </p:nvCxnSpPr>
        <p:spPr>
          <a:xfrm>
            <a:off x="5815851" y="3272439"/>
            <a:ext cx="735939" cy="677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D2AC1C64-131A-44B3-AE68-A02517580F38}"/>
              </a:ext>
            </a:extLst>
          </p:cNvPr>
          <p:cNvSpPr/>
          <p:nvPr/>
        </p:nvSpPr>
        <p:spPr>
          <a:xfrm>
            <a:off x="5167216" y="5834794"/>
            <a:ext cx="3326126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Footer 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文字異動 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(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如下下頁說明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)</a:t>
            </a: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EF2CFEC-8405-4789-BC22-EF6FB9CBA64B}"/>
              </a:ext>
            </a:extLst>
          </p:cNvPr>
          <p:cNvSpPr/>
          <p:nvPr/>
        </p:nvSpPr>
        <p:spPr>
          <a:xfrm>
            <a:off x="4693973" y="5621320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6A3A254E-8C8D-4872-ADE4-4157DF5E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761" y="6191265"/>
            <a:ext cx="2926952" cy="607604"/>
          </a:xfrm>
          <a:prstGeom prst="rect">
            <a:avLst/>
          </a:prstGeom>
        </p:spPr>
      </p:pic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69DA9F8-47C9-49B9-B515-E0B72B86FCB3}"/>
              </a:ext>
            </a:extLst>
          </p:cNvPr>
          <p:cNvCxnSpPr>
            <a:cxnSpLocks/>
          </p:cNvCxnSpPr>
          <p:nvPr/>
        </p:nvCxnSpPr>
        <p:spPr>
          <a:xfrm>
            <a:off x="5745476" y="6123854"/>
            <a:ext cx="1257421" cy="17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>
            <a:extLst>
              <a:ext uri="{FF2B5EF4-FFF2-40B4-BE49-F238E27FC236}">
                <a16:creationId xmlns:a16="http://schemas.microsoft.com/office/drawing/2014/main" id="{F581C1F4-B3DF-485D-8992-181FB30CE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1435" y="1751008"/>
            <a:ext cx="45719" cy="51897"/>
          </a:xfrm>
          <a:prstGeom prst="rect">
            <a:avLst/>
          </a:prstGeom>
        </p:spPr>
      </p:pic>
      <p:sp>
        <p:nvSpPr>
          <p:cNvPr id="54" name="橢圓 53">
            <a:extLst>
              <a:ext uri="{FF2B5EF4-FFF2-40B4-BE49-F238E27FC236}">
                <a16:creationId xmlns:a16="http://schemas.microsoft.com/office/drawing/2014/main" id="{3E07DB02-D877-434E-908C-ED2ACA121F08}"/>
              </a:ext>
            </a:extLst>
          </p:cNvPr>
          <p:cNvSpPr/>
          <p:nvPr/>
        </p:nvSpPr>
        <p:spPr>
          <a:xfrm>
            <a:off x="7586292" y="702331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0EE5B65-3F83-4236-ABAD-705FE0F41FEB}"/>
              </a:ext>
            </a:extLst>
          </p:cNvPr>
          <p:cNvSpPr/>
          <p:nvPr/>
        </p:nvSpPr>
        <p:spPr>
          <a:xfrm>
            <a:off x="7986751" y="1149411"/>
            <a:ext cx="1220908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回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top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移除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86E11858-CE63-47E7-B366-98F80605089B}"/>
              </a:ext>
            </a:extLst>
          </p:cNvPr>
          <p:cNvCxnSpPr>
            <a:cxnSpLocks/>
          </p:cNvCxnSpPr>
          <p:nvPr/>
        </p:nvCxnSpPr>
        <p:spPr>
          <a:xfrm>
            <a:off x="8945978" y="1441363"/>
            <a:ext cx="2549489" cy="29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59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5E56C3-7EBE-44C9-B40A-92641310098E}"/>
              </a:ext>
            </a:extLst>
          </p:cNvPr>
          <p:cNvSpPr/>
          <p:nvPr/>
        </p:nvSpPr>
        <p:spPr>
          <a:xfrm>
            <a:off x="1" y="-1"/>
            <a:ext cx="12192000" cy="513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FD2FBA-F01B-4E76-B7B7-DFCCDB97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8" y="1183706"/>
            <a:ext cx="5571485" cy="44310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0762E1A-91BE-4025-880A-B1EE9806884F}"/>
              </a:ext>
            </a:extLst>
          </p:cNvPr>
          <p:cNvSpPr/>
          <p:nvPr/>
        </p:nvSpPr>
        <p:spPr>
          <a:xfrm>
            <a:off x="304948" y="1014429"/>
            <a:ext cx="2865793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原文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F39001-EAF3-421C-A577-46D4DB3D1815}"/>
              </a:ext>
            </a:extLst>
          </p:cNvPr>
          <p:cNvSpPr/>
          <p:nvPr/>
        </p:nvSpPr>
        <p:spPr>
          <a:xfrm>
            <a:off x="6168189" y="2221091"/>
            <a:ext cx="4251159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希望文字檔如下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(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樣式無需改變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13FD7D-363E-4B39-8D66-3068DECAA972}"/>
              </a:ext>
            </a:extLst>
          </p:cNvPr>
          <p:cNvSpPr/>
          <p:nvPr/>
        </p:nvSpPr>
        <p:spPr>
          <a:xfrm>
            <a:off x="5715000" y="3351459"/>
            <a:ext cx="5975684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/>
              <a:t>申請試用 </a:t>
            </a:r>
            <a:r>
              <a:rPr lang="en-US" altLang="zh-TW" sz="1200" dirty="0"/>
              <a:t>/ Apply For A Trial</a:t>
            </a:r>
            <a:br>
              <a:rPr lang="zh-TW" altLang="en-US" sz="1200" dirty="0"/>
            </a:br>
            <a:br>
              <a:rPr lang="zh-TW" altLang="en-US" sz="1200" dirty="0"/>
            </a:br>
            <a:r>
              <a:rPr lang="zh-TW" altLang="en-US" sz="1200" dirty="0"/>
              <a:t>有意試用</a:t>
            </a:r>
            <a:r>
              <a:rPr lang="en-US" altLang="zh-TW" sz="1200" dirty="0"/>
              <a:t>COCOAR2</a:t>
            </a:r>
            <a:r>
              <a:rPr lang="zh-TW" altLang="en-US" sz="1200" dirty="0"/>
              <a:t>的顧客，請透過以下表格申請試用版。</a:t>
            </a:r>
          </a:p>
          <a:p>
            <a:pPr algn="ctr"/>
            <a:r>
              <a:rPr lang="zh-TW" altLang="en-US" sz="1200" dirty="0"/>
              <a:t>試用期間為發行日起一週內。</a:t>
            </a:r>
            <a:endParaRPr lang="en-US" altLang="zh-TW" sz="1200" dirty="0"/>
          </a:p>
          <a:p>
            <a:br>
              <a:rPr lang="zh-TW" altLang="en-US" sz="1200" dirty="0">
                <a:solidFill>
                  <a:srgbClr val="FF0000"/>
                </a:solidFill>
              </a:rPr>
            </a:br>
            <a:r>
              <a:rPr lang="en-US" altLang="zh-TW" sz="1200" dirty="0">
                <a:solidFill>
                  <a:srgbClr val="FF0000"/>
                </a:solidFill>
              </a:rPr>
              <a:t>※</a:t>
            </a:r>
            <a:r>
              <a:rPr lang="zh-TW" altLang="en-US" sz="1200" dirty="0">
                <a:solidFill>
                  <a:srgbClr val="FF0000"/>
                </a:solidFill>
              </a:rPr>
              <a:t>為必填項目。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※</a:t>
            </a:r>
            <a:r>
              <a:rPr lang="zh-TW" altLang="en-US" sz="1200" dirty="0">
                <a:solidFill>
                  <a:srgbClr val="FF0000"/>
                </a:solidFill>
              </a:rPr>
              <a:t>僅接受公司</a:t>
            </a:r>
            <a:r>
              <a:rPr lang="en-US" altLang="zh-TW" sz="1200" dirty="0">
                <a:solidFill>
                  <a:srgbClr val="FF0000"/>
                </a:solidFill>
              </a:rPr>
              <a:t>‧</a:t>
            </a:r>
            <a:r>
              <a:rPr lang="zh-TW" altLang="en-US" sz="1200" dirty="0">
                <a:solidFill>
                  <a:srgbClr val="FF0000"/>
                </a:solidFill>
              </a:rPr>
              <a:t>企業申請試用版。未接受個人申請試用</a:t>
            </a:r>
            <a:r>
              <a:rPr lang="en-US" altLang="zh-TW" sz="1200" dirty="0">
                <a:solidFill>
                  <a:srgbClr val="FF0000"/>
                </a:solidFill>
              </a:rPr>
              <a:t>(</a:t>
            </a:r>
            <a:r>
              <a:rPr lang="zh-TW" altLang="en-US" sz="1200" dirty="0">
                <a:solidFill>
                  <a:srgbClr val="FF0000"/>
                </a:solidFill>
              </a:rPr>
              <a:t>個人事業主除外</a:t>
            </a:r>
            <a:r>
              <a:rPr lang="en-US" altLang="zh-TW" sz="1200" dirty="0">
                <a:solidFill>
                  <a:srgbClr val="FF0000"/>
                </a:solidFill>
              </a:rPr>
              <a:t>)</a:t>
            </a:r>
            <a:r>
              <a:rPr lang="zh-TW" altLang="en-US" sz="1200" dirty="0">
                <a:solidFill>
                  <a:srgbClr val="FF0000"/>
                </a:solidFill>
              </a:rPr>
              <a:t>，敬請包涵。</a:t>
            </a:r>
            <a:endParaRPr lang="en-US" altLang="zh-TW" sz="12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9EA7942-059B-49B2-A167-E86A414D20F6}"/>
              </a:ext>
            </a:extLst>
          </p:cNvPr>
          <p:cNvCxnSpPr>
            <a:cxnSpLocks/>
          </p:cNvCxnSpPr>
          <p:nvPr/>
        </p:nvCxnSpPr>
        <p:spPr>
          <a:xfrm>
            <a:off x="4740442" y="2502568"/>
            <a:ext cx="2045369" cy="57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8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5E56C3-7EBE-44C9-B40A-92641310098E}"/>
              </a:ext>
            </a:extLst>
          </p:cNvPr>
          <p:cNvSpPr/>
          <p:nvPr/>
        </p:nvSpPr>
        <p:spPr>
          <a:xfrm>
            <a:off x="1" y="-1"/>
            <a:ext cx="12192000" cy="513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首頁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762E1A-91BE-4025-880A-B1EE9806884F}"/>
              </a:ext>
            </a:extLst>
          </p:cNvPr>
          <p:cNvSpPr/>
          <p:nvPr/>
        </p:nvSpPr>
        <p:spPr>
          <a:xfrm>
            <a:off x="304948" y="1014429"/>
            <a:ext cx="2865793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原文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A60333-BD26-4ABD-9475-5428847A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4" y="1579739"/>
            <a:ext cx="8038887" cy="16687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F64E647-89EC-4A1D-9873-7C73B97CA053}"/>
              </a:ext>
            </a:extLst>
          </p:cNvPr>
          <p:cNvSpPr/>
          <p:nvPr/>
        </p:nvSpPr>
        <p:spPr>
          <a:xfrm>
            <a:off x="3433011" y="37542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“</a:t>
            </a:r>
            <a:r>
              <a:rPr lang="zh-TW" altLang="en-US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試用演示版</a:t>
            </a:r>
            <a:r>
              <a:rPr lang="en-US" altLang="zh-TW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”</a:t>
            </a:r>
          </a:p>
          <a:p>
            <a:r>
              <a:rPr lang="zh-TW" altLang="en-US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修改文字為</a:t>
            </a:r>
            <a:endParaRPr lang="en-US" altLang="zh-TW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en-US" altLang="zh-TW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“</a:t>
            </a:r>
            <a:r>
              <a:rPr lang="zh-TW" altLang="en-US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申請試用</a:t>
            </a:r>
            <a:r>
              <a:rPr lang="en-US" altLang="zh-TW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”</a:t>
            </a:r>
          </a:p>
          <a:p>
            <a:endParaRPr lang="zh-TW" altLang="en-US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BAC9F1-95C4-4B42-8008-776E90049DB6}"/>
              </a:ext>
            </a:extLst>
          </p:cNvPr>
          <p:cNvSpPr/>
          <p:nvPr/>
        </p:nvSpPr>
        <p:spPr>
          <a:xfrm>
            <a:off x="3170741" y="1805456"/>
            <a:ext cx="804636" cy="1050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CCEE2D-BF54-4268-ABE0-7FF549988094}"/>
              </a:ext>
            </a:extLst>
          </p:cNvPr>
          <p:cNvSpPr/>
          <p:nvPr/>
        </p:nvSpPr>
        <p:spPr>
          <a:xfrm>
            <a:off x="5879432" y="38532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“</a:t>
            </a:r>
            <a:r>
              <a:rPr lang="zh-TW" altLang="en-US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詢問</a:t>
            </a:r>
            <a:r>
              <a:rPr lang="en-US" altLang="zh-TW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”</a:t>
            </a:r>
          </a:p>
          <a:p>
            <a:r>
              <a:rPr lang="zh-TW" altLang="en-US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修改文字為</a:t>
            </a:r>
            <a:endParaRPr lang="en-US" altLang="zh-TW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en-US" altLang="zh-TW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“</a:t>
            </a:r>
            <a:r>
              <a:rPr lang="zh-TW" altLang="en-US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立即詢問</a:t>
            </a:r>
            <a:r>
              <a:rPr lang="en-US" altLang="zh-TW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”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9EA7942-059B-49B2-A167-E86A414D20F6}"/>
              </a:ext>
            </a:extLst>
          </p:cNvPr>
          <p:cNvCxnSpPr>
            <a:cxnSpLocks/>
          </p:cNvCxnSpPr>
          <p:nvPr/>
        </p:nvCxnSpPr>
        <p:spPr>
          <a:xfrm>
            <a:off x="3786544" y="2256304"/>
            <a:ext cx="2092888" cy="1665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DB382D7-65BF-4CE8-9FAC-201085B44BB9}"/>
              </a:ext>
            </a:extLst>
          </p:cNvPr>
          <p:cNvCxnSpPr>
            <a:cxnSpLocks/>
          </p:cNvCxnSpPr>
          <p:nvPr/>
        </p:nvCxnSpPr>
        <p:spPr>
          <a:xfrm>
            <a:off x="3624936" y="2197768"/>
            <a:ext cx="730496" cy="1575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B20906-41A1-47FA-B1BF-002A50F5F524}"/>
              </a:ext>
            </a:extLst>
          </p:cNvPr>
          <p:cNvSpPr txBox="1"/>
          <p:nvPr/>
        </p:nvSpPr>
        <p:spPr>
          <a:xfrm>
            <a:off x="5192661" y="5053583"/>
            <a:ext cx="302153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* 連結無需更動</a:t>
            </a:r>
          </a:p>
        </p:txBody>
      </p:sp>
    </p:spTree>
    <p:extLst>
      <p:ext uri="{BB962C8B-B14F-4D97-AF65-F5344CB8AC3E}">
        <p14:creationId xmlns:p14="http://schemas.microsoft.com/office/powerpoint/2010/main" val="161066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5E56C3-7EBE-44C9-B40A-92641310098E}"/>
              </a:ext>
            </a:extLst>
          </p:cNvPr>
          <p:cNvSpPr/>
          <p:nvPr/>
        </p:nvSpPr>
        <p:spPr>
          <a:xfrm>
            <a:off x="1" y="-1"/>
            <a:ext cx="12192000" cy="513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首頁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41F1DC9-E2A1-4547-83DA-5B6B1701D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09" y="972513"/>
            <a:ext cx="3152275" cy="559940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DBA46AE-9722-42E9-89D6-0DB09676305F}"/>
              </a:ext>
            </a:extLst>
          </p:cNvPr>
          <p:cNvSpPr/>
          <p:nvPr/>
        </p:nvSpPr>
        <p:spPr>
          <a:xfrm>
            <a:off x="7735993" y="5802087"/>
            <a:ext cx="330571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  <a:cs typeface="+mj-cs"/>
              </a:rPr>
              <a:t>點擊連往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  <a:cs typeface="+mj-cs"/>
              </a:rPr>
              <a:t>http://cocoar.funcode.win/inquiry</a:t>
            </a:r>
            <a:endParaRPr lang="zh-TW" altLang="en-US" sz="1600" dirty="0">
              <a:latin typeface="Adobe 楷体 Std R" panose="02020400000000000000" pitchFamily="18" charset="-128"/>
              <a:ea typeface="Adobe 楷体 Std R" panose="02020400000000000000" pitchFamily="18" charset="-128"/>
              <a:cs typeface="+mj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5B242C-9C36-443F-BE48-31CB9A5B6024}"/>
              </a:ext>
            </a:extLst>
          </p:cNvPr>
          <p:cNvSpPr/>
          <p:nvPr/>
        </p:nvSpPr>
        <p:spPr>
          <a:xfrm>
            <a:off x="6732544" y="4995894"/>
            <a:ext cx="321434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  <a:cs typeface="+mj-cs"/>
              </a:rPr>
              <a:t>點擊連往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  <a:cs typeface="+mj-cs"/>
              </a:rPr>
              <a:t>http://cocoar.funcode.win/#form</a:t>
            </a:r>
            <a:endParaRPr lang="zh-TW" altLang="en-US" sz="1600" dirty="0">
              <a:latin typeface="Adobe 楷体 Std R" panose="02020400000000000000" pitchFamily="18" charset="-128"/>
              <a:ea typeface="Adobe 楷体 Std R" panose="02020400000000000000" pitchFamily="18" charset="-128"/>
              <a:cs typeface="+mj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3828A1-B79F-406F-AAFA-EDBEE4D38E8D}"/>
              </a:ext>
            </a:extLst>
          </p:cNvPr>
          <p:cNvSpPr/>
          <p:nvPr/>
        </p:nvSpPr>
        <p:spPr>
          <a:xfrm>
            <a:off x="6136624" y="2606887"/>
            <a:ext cx="4747944" cy="18158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RWD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時按鈕於網頁下方，樣式與連結參考左圖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按鈕檔案參閱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https://drive.google.com/drive/folders/0B_66NfL_NYc7QU1JWXhobGZTdkU</a:t>
            </a:r>
          </a:p>
          <a:p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如大小或比例不符合再麻煩告知了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E13CC146-BD54-4AA3-BC03-CBB6D7DACE9B}"/>
              </a:ext>
            </a:extLst>
          </p:cNvPr>
          <p:cNvSpPr/>
          <p:nvPr/>
        </p:nvSpPr>
        <p:spPr>
          <a:xfrm>
            <a:off x="5857217" y="2240320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D07E59-FEEB-4DBC-BF8E-C5C8C01A2EE8}"/>
              </a:ext>
            </a:extLst>
          </p:cNvPr>
          <p:cNvCxnSpPr>
            <a:cxnSpLocks/>
          </p:cNvCxnSpPr>
          <p:nvPr/>
        </p:nvCxnSpPr>
        <p:spPr>
          <a:xfrm>
            <a:off x="4299284" y="5967663"/>
            <a:ext cx="3256548" cy="12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00B16E4-0A7D-44BA-94A6-8FF97AE267F0}"/>
              </a:ext>
            </a:extLst>
          </p:cNvPr>
          <p:cNvCxnSpPr>
            <a:cxnSpLocks/>
          </p:cNvCxnSpPr>
          <p:nvPr/>
        </p:nvCxnSpPr>
        <p:spPr>
          <a:xfrm flipV="1">
            <a:off x="2580930" y="5263659"/>
            <a:ext cx="3980291" cy="58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27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3467978-9F41-4ED2-B185-25110664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26" y="1275136"/>
            <a:ext cx="2689058" cy="47805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F99085-5424-4B9A-A62E-B74B7F9DF99A}"/>
              </a:ext>
            </a:extLst>
          </p:cNvPr>
          <p:cNvSpPr/>
          <p:nvPr/>
        </p:nvSpPr>
        <p:spPr>
          <a:xfrm>
            <a:off x="1094327" y="2149642"/>
            <a:ext cx="2689058" cy="3660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16757CD-D712-49A2-ABDA-09EBFAD70D6E}"/>
              </a:ext>
            </a:extLst>
          </p:cNvPr>
          <p:cNvSpPr txBox="1">
            <a:spLocks/>
          </p:cNvSpPr>
          <p:nvPr/>
        </p:nvSpPr>
        <p:spPr>
          <a:xfrm>
            <a:off x="4917862" y="3452295"/>
            <a:ext cx="2749869" cy="150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5408D5-AEE5-40B8-A031-A5A34733B6F8}"/>
              </a:ext>
            </a:extLst>
          </p:cNvPr>
          <p:cNvSpPr/>
          <p:nvPr/>
        </p:nvSpPr>
        <p:spPr>
          <a:xfrm>
            <a:off x="4895396" y="853505"/>
            <a:ext cx="3943804" cy="2062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RWD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爆版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目前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IOS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 可以拖拉放大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但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android 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無法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客戶決定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iOS and android 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皆可拖拉放大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(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同頁下方二圖亦同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)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A3D16C2-D406-4B5A-B5AF-62FC58E2095B}"/>
              </a:ext>
            </a:extLst>
          </p:cNvPr>
          <p:cNvSpPr/>
          <p:nvPr/>
        </p:nvSpPr>
        <p:spPr>
          <a:xfrm>
            <a:off x="4307306" y="1275136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103BBAE-0BAD-47B6-8F94-5C0196FBCE8B}"/>
              </a:ext>
            </a:extLst>
          </p:cNvPr>
          <p:cNvCxnSpPr>
            <a:cxnSpLocks/>
          </p:cNvCxnSpPr>
          <p:nvPr/>
        </p:nvCxnSpPr>
        <p:spPr>
          <a:xfrm flipV="1">
            <a:off x="3058498" y="1767637"/>
            <a:ext cx="1312976" cy="108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A2B39AFD-19B5-40B3-AFFE-81B3A874C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49" y="3325565"/>
            <a:ext cx="1832559" cy="32578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79044BE-24B1-4910-8E36-8491587D9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89" y="3325565"/>
            <a:ext cx="1832559" cy="3257883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964E1F73-B538-4E02-8628-DDD3349175CC}"/>
              </a:ext>
            </a:extLst>
          </p:cNvPr>
          <p:cNvSpPr/>
          <p:nvPr/>
        </p:nvSpPr>
        <p:spPr>
          <a:xfrm>
            <a:off x="4475273" y="3028871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652E15B-36CA-4481-8A32-04334C6DB4B5}"/>
              </a:ext>
            </a:extLst>
          </p:cNvPr>
          <p:cNvSpPr/>
          <p:nvPr/>
        </p:nvSpPr>
        <p:spPr>
          <a:xfrm>
            <a:off x="6645873" y="3020350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F6E528-5944-41FC-8E93-6FA743250F5B}"/>
              </a:ext>
            </a:extLst>
          </p:cNvPr>
          <p:cNvSpPr/>
          <p:nvPr/>
        </p:nvSpPr>
        <p:spPr>
          <a:xfrm>
            <a:off x="1" y="-1"/>
            <a:ext cx="12192000" cy="513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什麼是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COCOAR2 – COCOAR2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的優點頁</a:t>
            </a:r>
          </a:p>
        </p:txBody>
      </p:sp>
    </p:spTree>
    <p:extLst>
      <p:ext uri="{BB962C8B-B14F-4D97-AF65-F5344CB8AC3E}">
        <p14:creationId xmlns:p14="http://schemas.microsoft.com/office/powerpoint/2010/main" val="329106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9B6921D-9EA0-4F95-85F6-F5E405C9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5" y="689810"/>
            <a:ext cx="5624071" cy="64845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6070F62-1CF3-4BB6-BFBD-5E82C99DF648}"/>
              </a:ext>
            </a:extLst>
          </p:cNvPr>
          <p:cNvSpPr/>
          <p:nvPr/>
        </p:nvSpPr>
        <p:spPr>
          <a:xfrm>
            <a:off x="0" y="-34162"/>
            <a:ext cx="12192000" cy="513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運用方式</a:t>
            </a:r>
            <a:r>
              <a:rPr lang="zh-TW" altLang="en-US" sz="1400" dirty="0">
                <a:solidFill>
                  <a:prstClr val="white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目錄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頁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E6EB913-14D8-499C-99FC-8D3099E8D9C2}"/>
              </a:ext>
            </a:extLst>
          </p:cNvPr>
          <p:cNvSpPr/>
          <p:nvPr/>
        </p:nvSpPr>
        <p:spPr>
          <a:xfrm>
            <a:off x="6590683" y="2679602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7BFC9AB-B721-4951-AD6A-A91B18875356}"/>
              </a:ext>
            </a:extLst>
          </p:cNvPr>
          <p:cNvCxnSpPr>
            <a:cxnSpLocks/>
          </p:cNvCxnSpPr>
          <p:nvPr/>
        </p:nvCxnSpPr>
        <p:spPr>
          <a:xfrm flipV="1">
            <a:off x="2326105" y="3521242"/>
            <a:ext cx="4411579" cy="6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8242F18-A157-447C-B538-AAE8DC17F871}"/>
              </a:ext>
            </a:extLst>
          </p:cNvPr>
          <p:cNvSpPr/>
          <p:nvPr/>
        </p:nvSpPr>
        <p:spPr>
          <a:xfrm>
            <a:off x="803587" y="2761441"/>
            <a:ext cx="1522518" cy="12406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BA373B-2236-4F4B-B2CB-71E7D7D4EA47}"/>
              </a:ext>
            </a:extLst>
          </p:cNvPr>
          <p:cNvSpPr/>
          <p:nvPr/>
        </p:nvSpPr>
        <p:spPr>
          <a:xfrm>
            <a:off x="6827305" y="3172103"/>
            <a:ext cx="2865793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客戶覺得不太像可以點的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希望跟目前</a:t>
            </a:r>
            <a:r>
              <a:rPr lang="zh-TW" altLang="en-US" sz="1600" u="sng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最新消息頁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一樣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滑過去會有變色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/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遮罩效果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4E3CB5A-D9DF-465C-B001-8B6114BA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04" y="4217546"/>
            <a:ext cx="3454400" cy="148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A987B7-314E-48FD-853F-7B5CD7BC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6" y="742955"/>
            <a:ext cx="2731203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E22BC5E-ACFF-4383-8BC3-1087C64E8662}"/>
              </a:ext>
            </a:extLst>
          </p:cNvPr>
          <p:cNvSpPr/>
          <p:nvPr/>
        </p:nvSpPr>
        <p:spPr>
          <a:xfrm>
            <a:off x="0" y="-49009"/>
            <a:ext cx="12192000" cy="513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導入實績目錄頁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79A7256-EFCD-4D4A-BFA2-4A9CECD71F1C}"/>
              </a:ext>
            </a:extLst>
          </p:cNvPr>
          <p:cNvSpPr/>
          <p:nvPr/>
        </p:nvSpPr>
        <p:spPr>
          <a:xfrm>
            <a:off x="1787304" y="2570638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D3F79CB-75B8-4993-9407-620C0CE500F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265937" y="2324388"/>
            <a:ext cx="590672" cy="31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98925C0-96F7-4432-BB0F-A3FBA9A6477D}"/>
              </a:ext>
            </a:extLst>
          </p:cNvPr>
          <p:cNvSpPr/>
          <p:nvPr/>
        </p:nvSpPr>
        <p:spPr>
          <a:xfrm>
            <a:off x="2522086" y="2816888"/>
            <a:ext cx="28657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輸入內容過多會爆版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希望強制限定高度 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(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三行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)</a:t>
            </a:r>
          </a:p>
          <a:p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若只輸入一行內容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仍是三行高度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C482F7E-3A57-480A-B807-C20583CCA5C1}"/>
              </a:ext>
            </a:extLst>
          </p:cNvPr>
          <p:cNvSpPr/>
          <p:nvPr/>
        </p:nvSpPr>
        <p:spPr>
          <a:xfrm>
            <a:off x="472594" y="1414079"/>
            <a:ext cx="761259" cy="37915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417E99F-3952-4D3D-891A-2E88E8C399DB}"/>
              </a:ext>
            </a:extLst>
          </p:cNvPr>
          <p:cNvSpPr/>
          <p:nvPr/>
        </p:nvSpPr>
        <p:spPr>
          <a:xfrm flipV="1">
            <a:off x="1082842" y="6636412"/>
            <a:ext cx="1235242" cy="2786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66A4A25-C3CF-45DF-AE60-7A792A98050F}"/>
              </a:ext>
            </a:extLst>
          </p:cNvPr>
          <p:cNvCxnSpPr>
            <a:cxnSpLocks/>
          </p:cNvCxnSpPr>
          <p:nvPr/>
        </p:nvCxnSpPr>
        <p:spPr>
          <a:xfrm flipV="1">
            <a:off x="2318084" y="5306474"/>
            <a:ext cx="2518611" cy="1415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052D61FD-33C8-4D3A-A42C-99118851270A}"/>
              </a:ext>
            </a:extLst>
          </p:cNvPr>
          <p:cNvSpPr/>
          <p:nvPr/>
        </p:nvSpPr>
        <p:spPr>
          <a:xfrm>
            <a:off x="4657636" y="4585695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2D5744-6C9C-4C33-A961-E2C2F982AF0C}"/>
              </a:ext>
            </a:extLst>
          </p:cNvPr>
          <p:cNvSpPr/>
          <p:nvPr/>
        </p:nvSpPr>
        <p:spPr>
          <a:xfrm>
            <a:off x="5118251" y="5027857"/>
            <a:ext cx="1402865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按鈕移除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6A16BDA-6586-4B27-97D7-63990CB61D3A}"/>
              </a:ext>
            </a:extLst>
          </p:cNvPr>
          <p:cNvCxnSpPr>
            <a:cxnSpLocks/>
          </p:cNvCxnSpPr>
          <p:nvPr/>
        </p:nvCxnSpPr>
        <p:spPr>
          <a:xfrm flipV="1">
            <a:off x="2733993" y="1219830"/>
            <a:ext cx="2922586" cy="69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16E65CA-58AE-4C30-B2A1-461FECD02067}"/>
              </a:ext>
            </a:extLst>
          </p:cNvPr>
          <p:cNvSpPr/>
          <p:nvPr/>
        </p:nvSpPr>
        <p:spPr>
          <a:xfrm>
            <a:off x="5893201" y="913699"/>
            <a:ext cx="405517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同前幾頁客戶覺得不太像可以點的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希望跟目前</a:t>
            </a:r>
            <a:r>
              <a:rPr lang="zh-TW" altLang="en-US" sz="1600" u="sng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最新消息頁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一樣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滑過去會有變色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/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遮罩效果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E2BF0A1-4B41-462F-AA69-1D09AF42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406" y="1463669"/>
            <a:ext cx="2739190" cy="1179094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9862EDCE-F0DD-4DB0-9823-ECA1A514BA86}"/>
              </a:ext>
            </a:extLst>
          </p:cNvPr>
          <p:cNvSpPr/>
          <p:nvPr/>
        </p:nvSpPr>
        <p:spPr>
          <a:xfrm>
            <a:off x="5419958" y="529815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57FC1C8D-C2AD-4CB5-861E-8DC672B0B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192" y="2952102"/>
            <a:ext cx="1468792" cy="2414310"/>
          </a:xfrm>
          <a:prstGeom prst="rect">
            <a:avLst/>
          </a:prstGeom>
        </p:spPr>
      </p:pic>
      <p:sp>
        <p:nvSpPr>
          <p:cNvPr id="38" name="橢圓 37">
            <a:extLst>
              <a:ext uri="{FF2B5EF4-FFF2-40B4-BE49-F238E27FC236}">
                <a16:creationId xmlns:a16="http://schemas.microsoft.com/office/drawing/2014/main" id="{84AD1770-BE56-4506-9E7D-78502EB9C88C}"/>
              </a:ext>
            </a:extLst>
          </p:cNvPr>
          <p:cNvSpPr/>
          <p:nvPr/>
        </p:nvSpPr>
        <p:spPr>
          <a:xfrm>
            <a:off x="8578784" y="3925704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05A5A9C-066B-44A6-85BA-7CE9EAE35145}"/>
              </a:ext>
            </a:extLst>
          </p:cNvPr>
          <p:cNvSpPr/>
          <p:nvPr/>
        </p:nvSpPr>
        <p:spPr>
          <a:xfrm>
            <a:off x="8815405" y="4476810"/>
            <a:ext cx="2992627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RWD 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類別爆版，有辦法解決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?</a:t>
            </a:r>
          </a:p>
          <a:p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或一定要限制客戶字數呢</a:t>
            </a:r>
            <a:endParaRPr lang="en-US" altLang="zh-TW" sz="16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(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因他們這裡字數比較難改</a:t>
            </a:r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258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2DAB8F-C951-4F0F-8C8D-B07072553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6"/>
          <a:stretch/>
        </p:blipFill>
        <p:spPr>
          <a:xfrm>
            <a:off x="301539" y="778041"/>
            <a:ext cx="4583282" cy="58072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9B11102-D239-45CD-9FE8-28B6D24BCCC4}"/>
              </a:ext>
            </a:extLst>
          </p:cNvPr>
          <p:cNvSpPr/>
          <p:nvPr/>
        </p:nvSpPr>
        <p:spPr>
          <a:xfrm>
            <a:off x="0" y="-49009"/>
            <a:ext cx="12192000" cy="513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楷体 Std R" panose="02020400000000000000" pitchFamily="18" charset="-128"/>
                <a:ea typeface="Adobe 楷体 Std R" panose="02020400000000000000" pitchFamily="18" charset="-128"/>
                <a:cs typeface="+mn-cs"/>
              </a:rPr>
              <a:t>立即詢問頁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F6281A0-A375-47DA-B70D-CE518ED48725}"/>
              </a:ext>
            </a:extLst>
          </p:cNvPr>
          <p:cNvCxnSpPr>
            <a:cxnSpLocks/>
          </p:cNvCxnSpPr>
          <p:nvPr/>
        </p:nvCxnSpPr>
        <p:spPr>
          <a:xfrm flipV="1">
            <a:off x="2310063" y="2596510"/>
            <a:ext cx="2820816" cy="35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E788FBD-FEE1-4CEB-AD0D-9D1E4888D321}"/>
              </a:ext>
            </a:extLst>
          </p:cNvPr>
          <p:cNvSpPr/>
          <p:nvPr/>
        </p:nvSpPr>
        <p:spPr>
          <a:xfrm>
            <a:off x="5446442" y="2464007"/>
            <a:ext cx="3681516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刪除以下文字</a:t>
            </a:r>
            <a:endParaRPr lang="en-US" altLang="zh-TW" sz="14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endParaRPr lang="en-US" altLang="zh-TW" sz="14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r>
              <a:rPr lang="en-US" altLang="zh-TW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※</a:t>
            </a:r>
            <a:r>
              <a:rPr lang="zh-TW" altLang="en-US" sz="1600" dirty="0"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申請資料的客人，請務必填寫電子郵件地址或住址。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C90A921-C405-4674-9796-A4E916249707}"/>
              </a:ext>
            </a:extLst>
          </p:cNvPr>
          <p:cNvSpPr/>
          <p:nvPr/>
        </p:nvSpPr>
        <p:spPr>
          <a:xfrm>
            <a:off x="5200384" y="1971506"/>
            <a:ext cx="473243" cy="492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53303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寬螢幕</PresentationFormat>
  <Paragraphs>86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Adobe 楷体 Std R</vt:lpstr>
      <vt:lpstr>新細明體</vt:lpstr>
      <vt:lpstr>Arial</vt:lpstr>
      <vt:lpstr>Calibri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前端畫面brief蘇琳</dc:title>
  <dc:creator>user</dc:creator>
  <cp:lastModifiedBy>hsuan bill</cp:lastModifiedBy>
  <cp:revision>24</cp:revision>
  <dcterms:created xsi:type="dcterms:W3CDTF">2017-10-06T05:19:12Z</dcterms:created>
  <dcterms:modified xsi:type="dcterms:W3CDTF">2017-10-13T11:42:34Z</dcterms:modified>
</cp:coreProperties>
</file>